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0"/>
  </p:notesMasterIdLst>
  <p:sldIdLst>
    <p:sldId id="264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-10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9C76E-ED4B-449D-A4E1-D4E6155311B1}" type="datetimeFigureOut">
              <a:rPr lang="en-US" smtClean="0"/>
              <a:t>05/11/2018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30381-97EB-4093-BD69-6C23FB307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14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3180B-DEEA-4FF3-8D68-06829C578C8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B4E7-FA45-4FA7-968F-7183E5FEF435}" type="datetimeFigureOut">
              <a:rPr lang="en-US" smtClean="0"/>
              <a:pPr/>
              <a:t>05/11/2018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6F94-E938-451A-9290-6DAEB60AC6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6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B4E7-FA45-4FA7-968F-7183E5FEF435}" type="datetimeFigureOut">
              <a:rPr lang="en-US" smtClean="0"/>
              <a:pPr/>
              <a:t>05/11/2018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6F94-E938-451A-9290-6DAEB60AC6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9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B4E7-FA45-4FA7-968F-7183E5FEF435}" type="datetimeFigureOut">
              <a:rPr lang="en-US" smtClean="0"/>
              <a:pPr/>
              <a:t>05/11/2018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6F94-E938-451A-9290-6DAEB60AC6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3508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B4E7-FA45-4FA7-968F-7183E5FEF435}" type="datetimeFigureOut">
              <a:rPr lang="en-US" smtClean="0"/>
              <a:pPr/>
              <a:t>05/11/2018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6F94-E938-451A-9290-6DAEB60AC6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86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B4E7-FA45-4FA7-968F-7183E5FEF435}" type="datetimeFigureOut">
              <a:rPr lang="en-US" smtClean="0"/>
              <a:pPr/>
              <a:t>05/11/2018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6F94-E938-451A-9290-6DAEB60AC6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5233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B4E7-FA45-4FA7-968F-7183E5FEF435}" type="datetimeFigureOut">
              <a:rPr lang="en-US" smtClean="0"/>
              <a:pPr/>
              <a:t>05/11/2018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6F94-E938-451A-9290-6DAEB60AC6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29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B4E7-FA45-4FA7-968F-7183E5FEF435}" type="datetimeFigureOut">
              <a:rPr lang="en-US" smtClean="0"/>
              <a:pPr/>
              <a:t>05/11/2018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6F94-E938-451A-9290-6DAEB60AC6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81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B4E7-FA45-4FA7-968F-7183E5FEF435}" type="datetimeFigureOut">
              <a:rPr lang="en-US" smtClean="0"/>
              <a:pPr/>
              <a:t>05/11/2018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6F94-E938-451A-9290-6DAEB60AC6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6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B4E7-FA45-4FA7-968F-7183E5FEF435}" type="datetimeFigureOut">
              <a:rPr lang="en-US" smtClean="0"/>
              <a:pPr/>
              <a:t>05/11/2018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6F94-E938-451A-9290-6DAEB60AC6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6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B4E7-FA45-4FA7-968F-7183E5FEF435}" type="datetimeFigureOut">
              <a:rPr lang="en-US" smtClean="0"/>
              <a:pPr/>
              <a:t>05/11/2018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6F94-E938-451A-9290-6DAEB60AC6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21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B4E7-FA45-4FA7-968F-7183E5FEF435}" type="datetimeFigureOut">
              <a:rPr lang="en-US" smtClean="0"/>
              <a:pPr/>
              <a:t>05/11/2018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6F94-E938-451A-9290-6DAEB60AC6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54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B4E7-FA45-4FA7-968F-7183E5FEF435}" type="datetimeFigureOut">
              <a:rPr lang="en-US" smtClean="0"/>
              <a:pPr/>
              <a:t>05/11/2018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6F94-E938-451A-9290-6DAEB60AC6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4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B4E7-FA45-4FA7-968F-7183E5FEF435}" type="datetimeFigureOut">
              <a:rPr lang="en-US" smtClean="0"/>
              <a:pPr/>
              <a:t>05/11/2018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6F94-E938-451A-9290-6DAEB60AC6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76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B4E7-FA45-4FA7-968F-7183E5FEF435}" type="datetimeFigureOut">
              <a:rPr lang="en-US" smtClean="0"/>
              <a:pPr/>
              <a:t>05/11/2018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6F94-E938-451A-9290-6DAEB60AC6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7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B4E7-FA45-4FA7-968F-7183E5FEF435}" type="datetimeFigureOut">
              <a:rPr lang="en-US" smtClean="0"/>
              <a:pPr/>
              <a:t>05/11/2018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6F94-E938-451A-9290-6DAEB60AC6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91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6F94-E938-451A-9290-6DAEB60AC6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B4E7-FA45-4FA7-968F-7183E5FEF435}" type="datetimeFigureOut">
              <a:rPr lang="en-US" smtClean="0"/>
              <a:pPr/>
              <a:t>05/11/2018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3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BB4E7-FA45-4FA7-968F-7183E5FEF435}" type="datetimeFigureOut">
              <a:rPr lang="en-US" smtClean="0"/>
              <a:pPr/>
              <a:t>05/11/2018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946F94-E938-451A-9290-6DAEB60AC6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4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J0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051" name="Freeform 3"/>
          <p:cNvSpPr>
            <a:spLocks/>
          </p:cNvSpPr>
          <p:nvPr/>
        </p:nvSpPr>
        <p:spPr bwMode="auto">
          <a:xfrm rot="3255207">
            <a:off x="5385595" y="3871119"/>
            <a:ext cx="722312" cy="1943100"/>
          </a:xfrm>
          <a:custGeom>
            <a:avLst/>
            <a:gdLst>
              <a:gd name="T0" fmla="*/ 2147483647 w 455"/>
              <a:gd name="T1" fmla="*/ 2147483647 h 918"/>
              <a:gd name="T2" fmla="*/ 2147483647 w 455"/>
              <a:gd name="T3" fmla="*/ 2147483647 h 918"/>
              <a:gd name="T4" fmla="*/ 2147483647 w 455"/>
              <a:gd name="T5" fmla="*/ 2147483647 h 918"/>
              <a:gd name="T6" fmla="*/ 2147483647 w 455"/>
              <a:gd name="T7" fmla="*/ 2147483647 h 918"/>
              <a:gd name="T8" fmla="*/ 2147483647 w 455"/>
              <a:gd name="T9" fmla="*/ 2147483647 h 918"/>
              <a:gd name="T10" fmla="*/ 0 w 455"/>
              <a:gd name="T11" fmla="*/ 2147483647 h 918"/>
              <a:gd name="T12" fmla="*/ 2147483647 w 455"/>
              <a:gd name="T13" fmla="*/ 2147483647 h 918"/>
              <a:gd name="T14" fmla="*/ 2147483647 w 455"/>
              <a:gd name="T15" fmla="*/ 2147483647 h 918"/>
              <a:gd name="T16" fmla="*/ 2147483647 w 455"/>
              <a:gd name="T17" fmla="*/ 2147483647 h 918"/>
              <a:gd name="T18" fmla="*/ 2147483647 w 455"/>
              <a:gd name="T19" fmla="*/ 2147483647 h 918"/>
              <a:gd name="T20" fmla="*/ 2147483647 w 455"/>
              <a:gd name="T21" fmla="*/ 2147483647 h 918"/>
              <a:gd name="T22" fmla="*/ 2147483647 w 455"/>
              <a:gd name="T23" fmla="*/ 2147483647 h 918"/>
              <a:gd name="T24" fmla="*/ 2147483647 w 455"/>
              <a:gd name="T25" fmla="*/ 2147483647 h 918"/>
              <a:gd name="T26" fmla="*/ 2147483647 w 455"/>
              <a:gd name="T27" fmla="*/ 2147483647 h 918"/>
              <a:gd name="T28" fmla="*/ 2147483647 w 455"/>
              <a:gd name="T29" fmla="*/ 2147483647 h 918"/>
              <a:gd name="T30" fmla="*/ 2147483647 w 455"/>
              <a:gd name="T31" fmla="*/ 2147483647 h 918"/>
              <a:gd name="T32" fmla="*/ 2147483647 w 455"/>
              <a:gd name="T33" fmla="*/ 2147483647 h 918"/>
              <a:gd name="T34" fmla="*/ 2147483647 w 455"/>
              <a:gd name="T35" fmla="*/ 2147483647 h 918"/>
              <a:gd name="T36" fmla="*/ 2147483647 w 455"/>
              <a:gd name="T37" fmla="*/ 2147483647 h 918"/>
              <a:gd name="T38" fmla="*/ 2147483647 w 455"/>
              <a:gd name="T39" fmla="*/ 2147483647 h 918"/>
              <a:gd name="T40" fmla="*/ 2147483647 w 455"/>
              <a:gd name="T41" fmla="*/ 2147483647 h 918"/>
              <a:gd name="T42" fmla="*/ 2147483647 w 455"/>
              <a:gd name="T43" fmla="*/ 2147483647 h 918"/>
              <a:gd name="T44" fmla="*/ 2147483647 w 455"/>
              <a:gd name="T45" fmla="*/ 2147483647 h 918"/>
              <a:gd name="T46" fmla="*/ 2147483647 w 455"/>
              <a:gd name="T47" fmla="*/ 2147483647 h 918"/>
              <a:gd name="T48" fmla="*/ 2147483647 w 455"/>
              <a:gd name="T49" fmla="*/ 2147483647 h 918"/>
              <a:gd name="T50" fmla="*/ 2147483647 w 455"/>
              <a:gd name="T51" fmla="*/ 2147483647 h 918"/>
              <a:gd name="T52" fmla="*/ 2147483647 w 455"/>
              <a:gd name="T53" fmla="*/ 0 h 918"/>
              <a:gd name="T54" fmla="*/ 2147483647 w 455"/>
              <a:gd name="T55" fmla="*/ 2147483647 h 918"/>
              <a:gd name="T56" fmla="*/ 2147483647 w 455"/>
              <a:gd name="T57" fmla="*/ 2147483647 h 918"/>
              <a:gd name="T58" fmla="*/ 2147483647 w 455"/>
              <a:gd name="T59" fmla="*/ 2147483647 h 918"/>
              <a:gd name="T60" fmla="*/ 2147483647 w 455"/>
              <a:gd name="T61" fmla="*/ 2147483647 h 918"/>
              <a:gd name="T62" fmla="*/ 2147483647 w 455"/>
              <a:gd name="T63" fmla="*/ 2147483647 h 918"/>
              <a:gd name="T64" fmla="*/ 2147483647 w 455"/>
              <a:gd name="T65" fmla="*/ 2147483647 h 918"/>
              <a:gd name="T66" fmla="*/ 2147483647 w 455"/>
              <a:gd name="T67" fmla="*/ 2147483647 h 918"/>
              <a:gd name="T68" fmla="*/ 2147483647 w 455"/>
              <a:gd name="T69" fmla="*/ 2147483647 h 918"/>
              <a:gd name="T70" fmla="*/ 2147483647 w 455"/>
              <a:gd name="T71" fmla="*/ 2147483647 h 918"/>
              <a:gd name="T72" fmla="*/ 2147483647 w 455"/>
              <a:gd name="T73" fmla="*/ 2147483647 h 918"/>
              <a:gd name="T74" fmla="*/ 2147483647 w 455"/>
              <a:gd name="T75" fmla="*/ 2147483647 h 918"/>
              <a:gd name="T76" fmla="*/ 2147483647 w 455"/>
              <a:gd name="T77" fmla="*/ 2147483647 h 918"/>
              <a:gd name="T78" fmla="*/ 2147483647 w 455"/>
              <a:gd name="T79" fmla="*/ 2147483647 h 918"/>
              <a:gd name="T80" fmla="*/ 2147483647 w 455"/>
              <a:gd name="T81" fmla="*/ 2147483647 h 918"/>
              <a:gd name="T82" fmla="*/ 2147483647 w 455"/>
              <a:gd name="T83" fmla="*/ 2147483647 h 918"/>
              <a:gd name="T84" fmla="*/ 2147483647 w 455"/>
              <a:gd name="T85" fmla="*/ 2147483647 h 918"/>
              <a:gd name="T86" fmla="*/ 2147483647 w 455"/>
              <a:gd name="T87" fmla="*/ 2147483647 h 918"/>
              <a:gd name="T88" fmla="*/ 2147483647 w 455"/>
              <a:gd name="T89" fmla="*/ 2147483647 h 918"/>
              <a:gd name="T90" fmla="*/ 2147483647 w 455"/>
              <a:gd name="T91" fmla="*/ 2147483647 h 918"/>
              <a:gd name="T92" fmla="*/ 2147483647 w 455"/>
              <a:gd name="T93" fmla="*/ 2147483647 h 918"/>
              <a:gd name="T94" fmla="*/ 2147483647 w 455"/>
              <a:gd name="T95" fmla="*/ 2147483647 h 918"/>
              <a:gd name="T96" fmla="*/ 2147483647 w 455"/>
              <a:gd name="T97" fmla="*/ 2147483647 h 918"/>
              <a:gd name="T98" fmla="*/ 2147483647 w 455"/>
              <a:gd name="T99" fmla="*/ 2147483647 h 918"/>
              <a:gd name="T100" fmla="*/ 2147483647 w 455"/>
              <a:gd name="T101" fmla="*/ 2147483647 h 918"/>
              <a:gd name="T102" fmla="*/ 2147483647 w 455"/>
              <a:gd name="T103" fmla="*/ 2147483647 h 918"/>
              <a:gd name="T104" fmla="*/ 2147483647 w 455"/>
              <a:gd name="T105" fmla="*/ 2147483647 h 918"/>
              <a:gd name="T106" fmla="*/ 2147483647 w 455"/>
              <a:gd name="T107" fmla="*/ 2147483647 h 918"/>
              <a:gd name="T108" fmla="*/ 2147483647 w 455"/>
              <a:gd name="T109" fmla="*/ 2147483647 h 918"/>
              <a:gd name="T110" fmla="*/ 2147483647 w 455"/>
              <a:gd name="T111" fmla="*/ 2147483647 h 918"/>
              <a:gd name="T112" fmla="*/ 2147483647 w 455"/>
              <a:gd name="T113" fmla="*/ 2147483647 h 918"/>
              <a:gd name="T114" fmla="*/ 2147483647 w 455"/>
              <a:gd name="T115" fmla="*/ 2147483647 h 91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455"/>
              <a:gd name="T175" fmla="*/ 0 h 918"/>
              <a:gd name="T176" fmla="*/ 455 w 455"/>
              <a:gd name="T177" fmla="*/ 918 h 91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455" h="918">
                <a:moveTo>
                  <a:pt x="78" y="779"/>
                </a:moveTo>
                <a:lnTo>
                  <a:pt x="80" y="777"/>
                </a:lnTo>
                <a:lnTo>
                  <a:pt x="83" y="768"/>
                </a:lnTo>
                <a:lnTo>
                  <a:pt x="87" y="762"/>
                </a:lnTo>
                <a:lnTo>
                  <a:pt x="89" y="756"/>
                </a:lnTo>
                <a:lnTo>
                  <a:pt x="93" y="747"/>
                </a:lnTo>
                <a:lnTo>
                  <a:pt x="95" y="737"/>
                </a:lnTo>
                <a:lnTo>
                  <a:pt x="99" y="717"/>
                </a:lnTo>
                <a:lnTo>
                  <a:pt x="99" y="692"/>
                </a:lnTo>
                <a:lnTo>
                  <a:pt x="97" y="679"/>
                </a:lnTo>
                <a:lnTo>
                  <a:pt x="95" y="673"/>
                </a:lnTo>
                <a:lnTo>
                  <a:pt x="95" y="665"/>
                </a:lnTo>
                <a:lnTo>
                  <a:pt x="91" y="658"/>
                </a:lnTo>
                <a:lnTo>
                  <a:pt x="89" y="650"/>
                </a:lnTo>
                <a:lnTo>
                  <a:pt x="85" y="643"/>
                </a:lnTo>
                <a:lnTo>
                  <a:pt x="81" y="635"/>
                </a:lnTo>
                <a:lnTo>
                  <a:pt x="78" y="628"/>
                </a:lnTo>
                <a:lnTo>
                  <a:pt x="74" y="620"/>
                </a:lnTo>
                <a:lnTo>
                  <a:pt x="70" y="614"/>
                </a:lnTo>
                <a:lnTo>
                  <a:pt x="66" y="607"/>
                </a:lnTo>
                <a:lnTo>
                  <a:pt x="62" y="599"/>
                </a:lnTo>
                <a:lnTo>
                  <a:pt x="59" y="593"/>
                </a:lnTo>
                <a:lnTo>
                  <a:pt x="55" y="588"/>
                </a:lnTo>
                <a:lnTo>
                  <a:pt x="51" y="580"/>
                </a:lnTo>
                <a:lnTo>
                  <a:pt x="47" y="574"/>
                </a:lnTo>
                <a:lnTo>
                  <a:pt x="44" y="569"/>
                </a:lnTo>
                <a:lnTo>
                  <a:pt x="36" y="555"/>
                </a:lnTo>
                <a:lnTo>
                  <a:pt x="32" y="550"/>
                </a:lnTo>
                <a:lnTo>
                  <a:pt x="28" y="544"/>
                </a:lnTo>
                <a:lnTo>
                  <a:pt x="23" y="533"/>
                </a:lnTo>
                <a:lnTo>
                  <a:pt x="17" y="523"/>
                </a:lnTo>
                <a:lnTo>
                  <a:pt x="11" y="512"/>
                </a:lnTo>
                <a:lnTo>
                  <a:pt x="7" y="502"/>
                </a:lnTo>
                <a:lnTo>
                  <a:pt x="4" y="491"/>
                </a:lnTo>
                <a:lnTo>
                  <a:pt x="0" y="470"/>
                </a:lnTo>
                <a:lnTo>
                  <a:pt x="0" y="447"/>
                </a:lnTo>
                <a:lnTo>
                  <a:pt x="2" y="436"/>
                </a:lnTo>
                <a:lnTo>
                  <a:pt x="6" y="425"/>
                </a:lnTo>
                <a:lnTo>
                  <a:pt x="6" y="421"/>
                </a:lnTo>
                <a:lnTo>
                  <a:pt x="7" y="415"/>
                </a:lnTo>
                <a:lnTo>
                  <a:pt x="11" y="406"/>
                </a:lnTo>
                <a:lnTo>
                  <a:pt x="15" y="396"/>
                </a:lnTo>
                <a:lnTo>
                  <a:pt x="19" y="389"/>
                </a:lnTo>
                <a:lnTo>
                  <a:pt x="23" y="381"/>
                </a:lnTo>
                <a:lnTo>
                  <a:pt x="25" y="375"/>
                </a:lnTo>
                <a:lnTo>
                  <a:pt x="28" y="368"/>
                </a:lnTo>
                <a:lnTo>
                  <a:pt x="32" y="364"/>
                </a:lnTo>
                <a:lnTo>
                  <a:pt x="38" y="354"/>
                </a:lnTo>
                <a:lnTo>
                  <a:pt x="44" y="349"/>
                </a:lnTo>
                <a:lnTo>
                  <a:pt x="44" y="353"/>
                </a:lnTo>
                <a:lnTo>
                  <a:pt x="45" y="360"/>
                </a:lnTo>
                <a:lnTo>
                  <a:pt x="47" y="368"/>
                </a:lnTo>
                <a:lnTo>
                  <a:pt x="49" y="373"/>
                </a:lnTo>
                <a:lnTo>
                  <a:pt x="51" y="383"/>
                </a:lnTo>
                <a:lnTo>
                  <a:pt x="55" y="391"/>
                </a:lnTo>
                <a:lnTo>
                  <a:pt x="57" y="398"/>
                </a:lnTo>
                <a:lnTo>
                  <a:pt x="61" y="406"/>
                </a:lnTo>
                <a:lnTo>
                  <a:pt x="64" y="413"/>
                </a:lnTo>
                <a:lnTo>
                  <a:pt x="68" y="421"/>
                </a:lnTo>
                <a:lnTo>
                  <a:pt x="72" y="427"/>
                </a:lnTo>
                <a:lnTo>
                  <a:pt x="78" y="432"/>
                </a:lnTo>
                <a:lnTo>
                  <a:pt x="87" y="440"/>
                </a:lnTo>
                <a:lnTo>
                  <a:pt x="99" y="442"/>
                </a:lnTo>
                <a:lnTo>
                  <a:pt x="108" y="436"/>
                </a:lnTo>
                <a:lnTo>
                  <a:pt x="116" y="428"/>
                </a:lnTo>
                <a:lnTo>
                  <a:pt x="119" y="417"/>
                </a:lnTo>
                <a:lnTo>
                  <a:pt x="123" y="404"/>
                </a:lnTo>
                <a:lnTo>
                  <a:pt x="123" y="389"/>
                </a:lnTo>
                <a:lnTo>
                  <a:pt x="119" y="373"/>
                </a:lnTo>
                <a:lnTo>
                  <a:pt x="117" y="366"/>
                </a:lnTo>
                <a:lnTo>
                  <a:pt x="114" y="358"/>
                </a:lnTo>
                <a:lnTo>
                  <a:pt x="110" y="353"/>
                </a:lnTo>
                <a:lnTo>
                  <a:pt x="104" y="343"/>
                </a:lnTo>
                <a:lnTo>
                  <a:pt x="99" y="336"/>
                </a:lnTo>
                <a:lnTo>
                  <a:pt x="93" y="324"/>
                </a:lnTo>
                <a:lnTo>
                  <a:pt x="85" y="315"/>
                </a:lnTo>
                <a:lnTo>
                  <a:pt x="80" y="303"/>
                </a:lnTo>
                <a:lnTo>
                  <a:pt x="74" y="292"/>
                </a:lnTo>
                <a:lnTo>
                  <a:pt x="68" y="281"/>
                </a:lnTo>
                <a:lnTo>
                  <a:pt x="64" y="269"/>
                </a:lnTo>
                <a:lnTo>
                  <a:pt x="61" y="260"/>
                </a:lnTo>
                <a:lnTo>
                  <a:pt x="59" y="239"/>
                </a:lnTo>
                <a:lnTo>
                  <a:pt x="61" y="231"/>
                </a:lnTo>
                <a:lnTo>
                  <a:pt x="62" y="226"/>
                </a:lnTo>
                <a:lnTo>
                  <a:pt x="64" y="222"/>
                </a:lnTo>
                <a:lnTo>
                  <a:pt x="70" y="216"/>
                </a:lnTo>
                <a:lnTo>
                  <a:pt x="80" y="210"/>
                </a:lnTo>
                <a:lnTo>
                  <a:pt x="97" y="207"/>
                </a:lnTo>
                <a:lnTo>
                  <a:pt x="112" y="216"/>
                </a:lnTo>
                <a:lnTo>
                  <a:pt x="119" y="224"/>
                </a:lnTo>
                <a:lnTo>
                  <a:pt x="127" y="233"/>
                </a:lnTo>
                <a:lnTo>
                  <a:pt x="133" y="243"/>
                </a:lnTo>
                <a:lnTo>
                  <a:pt x="138" y="254"/>
                </a:lnTo>
                <a:lnTo>
                  <a:pt x="142" y="265"/>
                </a:lnTo>
                <a:lnTo>
                  <a:pt x="148" y="277"/>
                </a:lnTo>
                <a:lnTo>
                  <a:pt x="154" y="286"/>
                </a:lnTo>
                <a:lnTo>
                  <a:pt x="157" y="294"/>
                </a:lnTo>
                <a:lnTo>
                  <a:pt x="169" y="305"/>
                </a:lnTo>
                <a:lnTo>
                  <a:pt x="180" y="307"/>
                </a:lnTo>
                <a:lnTo>
                  <a:pt x="184" y="301"/>
                </a:lnTo>
                <a:lnTo>
                  <a:pt x="184" y="292"/>
                </a:lnTo>
                <a:lnTo>
                  <a:pt x="182" y="279"/>
                </a:lnTo>
                <a:lnTo>
                  <a:pt x="180" y="271"/>
                </a:lnTo>
                <a:lnTo>
                  <a:pt x="178" y="262"/>
                </a:lnTo>
                <a:lnTo>
                  <a:pt x="174" y="252"/>
                </a:lnTo>
                <a:lnTo>
                  <a:pt x="171" y="243"/>
                </a:lnTo>
                <a:lnTo>
                  <a:pt x="167" y="231"/>
                </a:lnTo>
                <a:lnTo>
                  <a:pt x="163" y="222"/>
                </a:lnTo>
                <a:lnTo>
                  <a:pt x="161" y="216"/>
                </a:lnTo>
                <a:lnTo>
                  <a:pt x="159" y="210"/>
                </a:lnTo>
                <a:lnTo>
                  <a:pt x="157" y="205"/>
                </a:lnTo>
                <a:lnTo>
                  <a:pt x="155" y="199"/>
                </a:lnTo>
                <a:lnTo>
                  <a:pt x="154" y="193"/>
                </a:lnTo>
                <a:lnTo>
                  <a:pt x="152" y="186"/>
                </a:lnTo>
                <a:lnTo>
                  <a:pt x="150" y="180"/>
                </a:lnTo>
                <a:lnTo>
                  <a:pt x="148" y="174"/>
                </a:lnTo>
                <a:lnTo>
                  <a:pt x="142" y="163"/>
                </a:lnTo>
                <a:lnTo>
                  <a:pt x="142" y="157"/>
                </a:lnTo>
                <a:lnTo>
                  <a:pt x="138" y="152"/>
                </a:lnTo>
                <a:lnTo>
                  <a:pt x="138" y="146"/>
                </a:lnTo>
                <a:lnTo>
                  <a:pt x="136" y="140"/>
                </a:lnTo>
                <a:lnTo>
                  <a:pt x="133" y="129"/>
                </a:lnTo>
                <a:lnTo>
                  <a:pt x="129" y="119"/>
                </a:lnTo>
                <a:lnTo>
                  <a:pt x="127" y="108"/>
                </a:lnTo>
                <a:lnTo>
                  <a:pt x="123" y="89"/>
                </a:lnTo>
                <a:lnTo>
                  <a:pt x="123" y="74"/>
                </a:lnTo>
                <a:lnTo>
                  <a:pt x="125" y="59"/>
                </a:lnTo>
                <a:lnTo>
                  <a:pt x="131" y="51"/>
                </a:lnTo>
                <a:lnTo>
                  <a:pt x="140" y="45"/>
                </a:lnTo>
                <a:lnTo>
                  <a:pt x="161" y="49"/>
                </a:lnTo>
                <a:lnTo>
                  <a:pt x="178" y="62"/>
                </a:lnTo>
                <a:lnTo>
                  <a:pt x="184" y="72"/>
                </a:lnTo>
                <a:lnTo>
                  <a:pt x="190" y="83"/>
                </a:lnTo>
                <a:lnTo>
                  <a:pt x="195" y="97"/>
                </a:lnTo>
                <a:lnTo>
                  <a:pt x="197" y="104"/>
                </a:lnTo>
                <a:lnTo>
                  <a:pt x="199" y="110"/>
                </a:lnTo>
                <a:lnTo>
                  <a:pt x="201" y="117"/>
                </a:lnTo>
                <a:lnTo>
                  <a:pt x="203" y="125"/>
                </a:lnTo>
                <a:lnTo>
                  <a:pt x="205" y="133"/>
                </a:lnTo>
                <a:lnTo>
                  <a:pt x="205" y="140"/>
                </a:lnTo>
                <a:lnTo>
                  <a:pt x="210" y="169"/>
                </a:lnTo>
                <a:lnTo>
                  <a:pt x="212" y="174"/>
                </a:lnTo>
                <a:lnTo>
                  <a:pt x="214" y="180"/>
                </a:lnTo>
                <a:lnTo>
                  <a:pt x="214" y="186"/>
                </a:lnTo>
                <a:lnTo>
                  <a:pt x="216" y="191"/>
                </a:lnTo>
                <a:lnTo>
                  <a:pt x="220" y="201"/>
                </a:lnTo>
                <a:lnTo>
                  <a:pt x="222" y="208"/>
                </a:lnTo>
                <a:lnTo>
                  <a:pt x="226" y="210"/>
                </a:lnTo>
                <a:lnTo>
                  <a:pt x="227" y="205"/>
                </a:lnTo>
                <a:lnTo>
                  <a:pt x="226" y="195"/>
                </a:lnTo>
                <a:lnTo>
                  <a:pt x="224" y="169"/>
                </a:lnTo>
                <a:lnTo>
                  <a:pt x="222" y="135"/>
                </a:lnTo>
                <a:lnTo>
                  <a:pt x="220" y="99"/>
                </a:lnTo>
                <a:lnTo>
                  <a:pt x="222" y="62"/>
                </a:lnTo>
                <a:lnTo>
                  <a:pt x="224" y="47"/>
                </a:lnTo>
                <a:lnTo>
                  <a:pt x="227" y="32"/>
                </a:lnTo>
                <a:lnTo>
                  <a:pt x="231" y="26"/>
                </a:lnTo>
                <a:lnTo>
                  <a:pt x="233" y="23"/>
                </a:lnTo>
                <a:lnTo>
                  <a:pt x="241" y="13"/>
                </a:lnTo>
                <a:lnTo>
                  <a:pt x="248" y="9"/>
                </a:lnTo>
                <a:lnTo>
                  <a:pt x="258" y="6"/>
                </a:lnTo>
                <a:lnTo>
                  <a:pt x="271" y="0"/>
                </a:lnTo>
                <a:lnTo>
                  <a:pt x="292" y="6"/>
                </a:lnTo>
                <a:lnTo>
                  <a:pt x="300" y="11"/>
                </a:lnTo>
                <a:lnTo>
                  <a:pt x="303" y="21"/>
                </a:lnTo>
                <a:lnTo>
                  <a:pt x="305" y="32"/>
                </a:lnTo>
                <a:lnTo>
                  <a:pt x="303" y="44"/>
                </a:lnTo>
                <a:lnTo>
                  <a:pt x="301" y="49"/>
                </a:lnTo>
                <a:lnTo>
                  <a:pt x="300" y="57"/>
                </a:lnTo>
                <a:lnTo>
                  <a:pt x="294" y="68"/>
                </a:lnTo>
                <a:lnTo>
                  <a:pt x="292" y="74"/>
                </a:lnTo>
                <a:lnTo>
                  <a:pt x="290" y="78"/>
                </a:lnTo>
                <a:lnTo>
                  <a:pt x="286" y="87"/>
                </a:lnTo>
                <a:lnTo>
                  <a:pt x="284" y="102"/>
                </a:lnTo>
                <a:lnTo>
                  <a:pt x="288" y="104"/>
                </a:lnTo>
                <a:lnTo>
                  <a:pt x="294" y="106"/>
                </a:lnTo>
                <a:lnTo>
                  <a:pt x="319" y="102"/>
                </a:lnTo>
                <a:lnTo>
                  <a:pt x="351" y="100"/>
                </a:lnTo>
                <a:lnTo>
                  <a:pt x="374" y="106"/>
                </a:lnTo>
                <a:lnTo>
                  <a:pt x="375" y="110"/>
                </a:lnTo>
                <a:lnTo>
                  <a:pt x="375" y="114"/>
                </a:lnTo>
                <a:lnTo>
                  <a:pt x="374" y="119"/>
                </a:lnTo>
                <a:lnTo>
                  <a:pt x="370" y="127"/>
                </a:lnTo>
                <a:lnTo>
                  <a:pt x="364" y="133"/>
                </a:lnTo>
                <a:lnTo>
                  <a:pt x="356" y="138"/>
                </a:lnTo>
                <a:lnTo>
                  <a:pt x="349" y="144"/>
                </a:lnTo>
                <a:lnTo>
                  <a:pt x="341" y="150"/>
                </a:lnTo>
                <a:lnTo>
                  <a:pt x="326" y="159"/>
                </a:lnTo>
                <a:lnTo>
                  <a:pt x="311" y="169"/>
                </a:lnTo>
                <a:lnTo>
                  <a:pt x="298" y="176"/>
                </a:lnTo>
                <a:lnTo>
                  <a:pt x="286" y="184"/>
                </a:lnTo>
                <a:lnTo>
                  <a:pt x="281" y="193"/>
                </a:lnTo>
                <a:lnTo>
                  <a:pt x="282" y="205"/>
                </a:lnTo>
                <a:lnTo>
                  <a:pt x="284" y="208"/>
                </a:lnTo>
                <a:lnTo>
                  <a:pt x="292" y="212"/>
                </a:lnTo>
                <a:lnTo>
                  <a:pt x="309" y="216"/>
                </a:lnTo>
                <a:lnTo>
                  <a:pt x="356" y="218"/>
                </a:lnTo>
                <a:lnTo>
                  <a:pt x="400" y="222"/>
                </a:lnTo>
                <a:lnTo>
                  <a:pt x="413" y="227"/>
                </a:lnTo>
                <a:lnTo>
                  <a:pt x="417" y="233"/>
                </a:lnTo>
                <a:lnTo>
                  <a:pt x="417" y="239"/>
                </a:lnTo>
                <a:lnTo>
                  <a:pt x="413" y="246"/>
                </a:lnTo>
                <a:lnTo>
                  <a:pt x="410" y="254"/>
                </a:lnTo>
                <a:lnTo>
                  <a:pt x="404" y="260"/>
                </a:lnTo>
                <a:lnTo>
                  <a:pt x="396" y="263"/>
                </a:lnTo>
                <a:lnTo>
                  <a:pt x="379" y="271"/>
                </a:lnTo>
                <a:lnTo>
                  <a:pt x="358" y="279"/>
                </a:lnTo>
                <a:lnTo>
                  <a:pt x="337" y="286"/>
                </a:lnTo>
                <a:lnTo>
                  <a:pt x="319" y="294"/>
                </a:lnTo>
                <a:lnTo>
                  <a:pt x="288" y="311"/>
                </a:lnTo>
                <a:lnTo>
                  <a:pt x="281" y="324"/>
                </a:lnTo>
                <a:lnTo>
                  <a:pt x="277" y="336"/>
                </a:lnTo>
                <a:lnTo>
                  <a:pt x="277" y="345"/>
                </a:lnTo>
                <a:lnTo>
                  <a:pt x="279" y="349"/>
                </a:lnTo>
                <a:lnTo>
                  <a:pt x="281" y="353"/>
                </a:lnTo>
                <a:lnTo>
                  <a:pt x="288" y="358"/>
                </a:lnTo>
                <a:lnTo>
                  <a:pt x="298" y="362"/>
                </a:lnTo>
                <a:lnTo>
                  <a:pt x="326" y="362"/>
                </a:lnTo>
                <a:lnTo>
                  <a:pt x="355" y="351"/>
                </a:lnTo>
                <a:lnTo>
                  <a:pt x="366" y="343"/>
                </a:lnTo>
                <a:lnTo>
                  <a:pt x="377" y="336"/>
                </a:lnTo>
                <a:lnTo>
                  <a:pt x="389" y="330"/>
                </a:lnTo>
                <a:lnTo>
                  <a:pt x="398" y="324"/>
                </a:lnTo>
                <a:lnTo>
                  <a:pt x="427" y="322"/>
                </a:lnTo>
                <a:lnTo>
                  <a:pt x="440" y="328"/>
                </a:lnTo>
                <a:lnTo>
                  <a:pt x="449" y="339"/>
                </a:lnTo>
                <a:lnTo>
                  <a:pt x="455" y="354"/>
                </a:lnTo>
                <a:lnTo>
                  <a:pt x="455" y="372"/>
                </a:lnTo>
                <a:lnTo>
                  <a:pt x="453" y="383"/>
                </a:lnTo>
                <a:lnTo>
                  <a:pt x="449" y="391"/>
                </a:lnTo>
                <a:lnTo>
                  <a:pt x="447" y="400"/>
                </a:lnTo>
                <a:lnTo>
                  <a:pt x="442" y="408"/>
                </a:lnTo>
                <a:lnTo>
                  <a:pt x="436" y="415"/>
                </a:lnTo>
                <a:lnTo>
                  <a:pt x="429" y="423"/>
                </a:lnTo>
                <a:lnTo>
                  <a:pt x="421" y="427"/>
                </a:lnTo>
                <a:lnTo>
                  <a:pt x="411" y="432"/>
                </a:lnTo>
                <a:lnTo>
                  <a:pt x="392" y="436"/>
                </a:lnTo>
                <a:lnTo>
                  <a:pt x="366" y="440"/>
                </a:lnTo>
                <a:lnTo>
                  <a:pt x="315" y="445"/>
                </a:lnTo>
                <a:lnTo>
                  <a:pt x="273" y="453"/>
                </a:lnTo>
                <a:lnTo>
                  <a:pt x="260" y="463"/>
                </a:lnTo>
                <a:lnTo>
                  <a:pt x="256" y="472"/>
                </a:lnTo>
                <a:lnTo>
                  <a:pt x="258" y="478"/>
                </a:lnTo>
                <a:lnTo>
                  <a:pt x="262" y="482"/>
                </a:lnTo>
                <a:lnTo>
                  <a:pt x="275" y="483"/>
                </a:lnTo>
                <a:lnTo>
                  <a:pt x="313" y="476"/>
                </a:lnTo>
                <a:lnTo>
                  <a:pt x="336" y="472"/>
                </a:lnTo>
                <a:lnTo>
                  <a:pt x="355" y="470"/>
                </a:lnTo>
                <a:lnTo>
                  <a:pt x="372" y="474"/>
                </a:lnTo>
                <a:lnTo>
                  <a:pt x="381" y="483"/>
                </a:lnTo>
                <a:lnTo>
                  <a:pt x="383" y="491"/>
                </a:lnTo>
                <a:lnTo>
                  <a:pt x="383" y="500"/>
                </a:lnTo>
                <a:lnTo>
                  <a:pt x="381" y="514"/>
                </a:lnTo>
                <a:lnTo>
                  <a:pt x="379" y="519"/>
                </a:lnTo>
                <a:lnTo>
                  <a:pt x="377" y="527"/>
                </a:lnTo>
                <a:lnTo>
                  <a:pt x="375" y="535"/>
                </a:lnTo>
                <a:lnTo>
                  <a:pt x="372" y="542"/>
                </a:lnTo>
                <a:lnTo>
                  <a:pt x="370" y="550"/>
                </a:lnTo>
                <a:lnTo>
                  <a:pt x="366" y="557"/>
                </a:lnTo>
                <a:lnTo>
                  <a:pt x="362" y="567"/>
                </a:lnTo>
                <a:lnTo>
                  <a:pt x="358" y="574"/>
                </a:lnTo>
                <a:lnTo>
                  <a:pt x="355" y="582"/>
                </a:lnTo>
                <a:lnTo>
                  <a:pt x="349" y="591"/>
                </a:lnTo>
                <a:lnTo>
                  <a:pt x="345" y="599"/>
                </a:lnTo>
                <a:lnTo>
                  <a:pt x="339" y="607"/>
                </a:lnTo>
                <a:lnTo>
                  <a:pt x="334" y="614"/>
                </a:lnTo>
                <a:lnTo>
                  <a:pt x="328" y="622"/>
                </a:lnTo>
                <a:lnTo>
                  <a:pt x="324" y="629"/>
                </a:lnTo>
                <a:lnTo>
                  <a:pt x="317" y="637"/>
                </a:lnTo>
                <a:lnTo>
                  <a:pt x="311" y="643"/>
                </a:lnTo>
                <a:lnTo>
                  <a:pt x="305" y="650"/>
                </a:lnTo>
                <a:lnTo>
                  <a:pt x="300" y="656"/>
                </a:lnTo>
                <a:lnTo>
                  <a:pt x="292" y="660"/>
                </a:lnTo>
                <a:lnTo>
                  <a:pt x="279" y="669"/>
                </a:lnTo>
                <a:lnTo>
                  <a:pt x="267" y="675"/>
                </a:lnTo>
                <a:lnTo>
                  <a:pt x="252" y="679"/>
                </a:lnTo>
                <a:lnTo>
                  <a:pt x="227" y="684"/>
                </a:lnTo>
                <a:lnTo>
                  <a:pt x="207" y="694"/>
                </a:lnTo>
                <a:lnTo>
                  <a:pt x="190" y="707"/>
                </a:lnTo>
                <a:lnTo>
                  <a:pt x="182" y="713"/>
                </a:lnTo>
                <a:lnTo>
                  <a:pt x="176" y="720"/>
                </a:lnTo>
                <a:lnTo>
                  <a:pt x="171" y="728"/>
                </a:lnTo>
                <a:lnTo>
                  <a:pt x="165" y="736"/>
                </a:lnTo>
                <a:lnTo>
                  <a:pt x="157" y="747"/>
                </a:lnTo>
                <a:lnTo>
                  <a:pt x="154" y="755"/>
                </a:lnTo>
                <a:lnTo>
                  <a:pt x="152" y="758"/>
                </a:lnTo>
                <a:lnTo>
                  <a:pt x="182" y="626"/>
                </a:lnTo>
                <a:lnTo>
                  <a:pt x="343" y="518"/>
                </a:lnTo>
                <a:lnTo>
                  <a:pt x="188" y="584"/>
                </a:lnTo>
                <a:lnTo>
                  <a:pt x="227" y="427"/>
                </a:lnTo>
                <a:lnTo>
                  <a:pt x="408" y="385"/>
                </a:lnTo>
                <a:lnTo>
                  <a:pt x="231" y="392"/>
                </a:lnTo>
                <a:lnTo>
                  <a:pt x="252" y="288"/>
                </a:lnTo>
                <a:lnTo>
                  <a:pt x="377" y="245"/>
                </a:lnTo>
                <a:lnTo>
                  <a:pt x="258" y="260"/>
                </a:lnTo>
                <a:lnTo>
                  <a:pt x="269" y="172"/>
                </a:lnTo>
                <a:lnTo>
                  <a:pt x="332" y="125"/>
                </a:lnTo>
                <a:lnTo>
                  <a:pt x="264" y="150"/>
                </a:lnTo>
                <a:lnTo>
                  <a:pt x="260" y="32"/>
                </a:lnTo>
                <a:lnTo>
                  <a:pt x="248" y="182"/>
                </a:lnTo>
                <a:lnTo>
                  <a:pt x="229" y="294"/>
                </a:lnTo>
                <a:lnTo>
                  <a:pt x="159" y="83"/>
                </a:lnTo>
                <a:lnTo>
                  <a:pt x="216" y="336"/>
                </a:lnTo>
                <a:lnTo>
                  <a:pt x="195" y="419"/>
                </a:lnTo>
                <a:lnTo>
                  <a:pt x="97" y="245"/>
                </a:lnTo>
                <a:lnTo>
                  <a:pt x="184" y="457"/>
                </a:lnTo>
                <a:lnTo>
                  <a:pt x="155" y="582"/>
                </a:lnTo>
                <a:lnTo>
                  <a:pt x="42" y="457"/>
                </a:lnTo>
                <a:lnTo>
                  <a:pt x="148" y="620"/>
                </a:lnTo>
                <a:lnTo>
                  <a:pt x="146" y="637"/>
                </a:lnTo>
                <a:lnTo>
                  <a:pt x="144" y="656"/>
                </a:lnTo>
                <a:lnTo>
                  <a:pt x="142" y="679"/>
                </a:lnTo>
                <a:lnTo>
                  <a:pt x="138" y="701"/>
                </a:lnTo>
                <a:lnTo>
                  <a:pt x="133" y="726"/>
                </a:lnTo>
                <a:lnTo>
                  <a:pt x="133" y="732"/>
                </a:lnTo>
                <a:lnTo>
                  <a:pt x="131" y="737"/>
                </a:lnTo>
                <a:lnTo>
                  <a:pt x="129" y="743"/>
                </a:lnTo>
                <a:lnTo>
                  <a:pt x="129" y="749"/>
                </a:lnTo>
                <a:lnTo>
                  <a:pt x="127" y="755"/>
                </a:lnTo>
                <a:lnTo>
                  <a:pt x="125" y="760"/>
                </a:lnTo>
                <a:lnTo>
                  <a:pt x="123" y="768"/>
                </a:lnTo>
                <a:lnTo>
                  <a:pt x="119" y="777"/>
                </a:lnTo>
                <a:lnTo>
                  <a:pt x="116" y="781"/>
                </a:lnTo>
                <a:lnTo>
                  <a:pt x="114" y="787"/>
                </a:lnTo>
                <a:lnTo>
                  <a:pt x="110" y="792"/>
                </a:lnTo>
                <a:lnTo>
                  <a:pt x="108" y="798"/>
                </a:lnTo>
                <a:lnTo>
                  <a:pt x="104" y="804"/>
                </a:lnTo>
                <a:lnTo>
                  <a:pt x="100" y="810"/>
                </a:lnTo>
                <a:lnTo>
                  <a:pt x="95" y="817"/>
                </a:lnTo>
                <a:lnTo>
                  <a:pt x="91" y="823"/>
                </a:lnTo>
                <a:lnTo>
                  <a:pt x="87" y="828"/>
                </a:lnTo>
                <a:lnTo>
                  <a:pt x="83" y="834"/>
                </a:lnTo>
                <a:lnTo>
                  <a:pt x="78" y="842"/>
                </a:lnTo>
                <a:lnTo>
                  <a:pt x="74" y="847"/>
                </a:lnTo>
                <a:lnTo>
                  <a:pt x="70" y="853"/>
                </a:lnTo>
                <a:lnTo>
                  <a:pt x="64" y="859"/>
                </a:lnTo>
                <a:lnTo>
                  <a:pt x="55" y="870"/>
                </a:lnTo>
                <a:lnTo>
                  <a:pt x="51" y="876"/>
                </a:lnTo>
                <a:lnTo>
                  <a:pt x="47" y="882"/>
                </a:lnTo>
                <a:lnTo>
                  <a:pt x="40" y="891"/>
                </a:lnTo>
                <a:lnTo>
                  <a:pt x="34" y="901"/>
                </a:lnTo>
                <a:lnTo>
                  <a:pt x="26" y="908"/>
                </a:lnTo>
                <a:lnTo>
                  <a:pt x="23" y="914"/>
                </a:lnTo>
                <a:lnTo>
                  <a:pt x="19" y="918"/>
                </a:lnTo>
                <a:lnTo>
                  <a:pt x="17" y="798"/>
                </a:lnTo>
                <a:lnTo>
                  <a:pt x="26" y="800"/>
                </a:lnTo>
                <a:lnTo>
                  <a:pt x="49" y="794"/>
                </a:lnTo>
                <a:lnTo>
                  <a:pt x="78" y="779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CCCC00"/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vi-VN"/>
          </a:p>
        </p:txBody>
      </p:sp>
      <p:sp>
        <p:nvSpPr>
          <p:cNvPr id="2052" name="AutoShape 9"/>
          <p:cNvSpPr>
            <a:spLocks noChangeArrowheads="1"/>
          </p:cNvSpPr>
          <p:nvPr/>
        </p:nvSpPr>
        <p:spPr bwMode="auto">
          <a:xfrm>
            <a:off x="736600" y="6172200"/>
            <a:ext cx="812800" cy="152400"/>
          </a:xfrm>
          <a:prstGeom prst="flowChartDecision">
            <a:avLst/>
          </a:prstGeom>
          <a:solidFill>
            <a:srgbClr val="CCCC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2053" name="AutoShape 10"/>
          <p:cNvSpPr>
            <a:spLocks noChangeArrowheads="1"/>
          </p:cNvSpPr>
          <p:nvPr/>
        </p:nvSpPr>
        <p:spPr bwMode="auto">
          <a:xfrm>
            <a:off x="4114800" y="6181725"/>
            <a:ext cx="812800" cy="152400"/>
          </a:xfrm>
          <a:prstGeom prst="flowChartDecision">
            <a:avLst/>
          </a:prstGeom>
          <a:solidFill>
            <a:srgbClr val="CCCC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2054" name="AutoShape 11"/>
          <p:cNvSpPr>
            <a:spLocks noChangeArrowheads="1"/>
          </p:cNvSpPr>
          <p:nvPr/>
        </p:nvSpPr>
        <p:spPr bwMode="auto">
          <a:xfrm>
            <a:off x="11057467" y="6207125"/>
            <a:ext cx="812800" cy="152400"/>
          </a:xfrm>
          <a:prstGeom prst="flowChartDecision">
            <a:avLst/>
          </a:prstGeom>
          <a:solidFill>
            <a:srgbClr val="CCCC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2055" name="AutoShape 12"/>
          <p:cNvSpPr>
            <a:spLocks noChangeArrowheads="1"/>
          </p:cNvSpPr>
          <p:nvPr/>
        </p:nvSpPr>
        <p:spPr bwMode="auto">
          <a:xfrm>
            <a:off x="7776633" y="6169025"/>
            <a:ext cx="812800" cy="152400"/>
          </a:xfrm>
          <a:prstGeom prst="flowChartDecision">
            <a:avLst/>
          </a:prstGeom>
          <a:solidFill>
            <a:srgbClr val="CCCC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vi-VN"/>
          </a:p>
        </p:txBody>
      </p:sp>
      <p:pic>
        <p:nvPicPr>
          <p:cNvPr id="2056" name="Picture 14" descr="Firewrk8"/>
          <p:cNvPicPr>
            <a:picLocks noChangeAspect="1" noChangeArrowheads="1"/>
          </p:cNvPicPr>
          <p:nvPr/>
        </p:nvPicPr>
        <p:blipFill>
          <a:blip r:embed="rId4">
            <a:lum bright="6000" contrast="30000"/>
          </a:blip>
          <a:srcRect/>
          <a:stretch>
            <a:fillRect/>
          </a:stretch>
        </p:blipFill>
        <p:spPr bwMode="auto">
          <a:xfrm>
            <a:off x="8534400" y="3429001"/>
            <a:ext cx="2540000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WordArt 11"/>
          <p:cNvSpPr>
            <a:spLocks noChangeArrowheads="1" noChangeShapeType="1" noTextEdit="1"/>
          </p:cNvSpPr>
          <p:nvPr/>
        </p:nvSpPr>
        <p:spPr bwMode="auto">
          <a:xfrm>
            <a:off x="2032000" y="152401"/>
            <a:ext cx="9273117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8" name="WordArt 12"/>
          <p:cNvSpPr>
            <a:spLocks noChangeArrowheads="1" noChangeShapeType="1" noTextEdit="1"/>
          </p:cNvSpPr>
          <p:nvPr/>
        </p:nvSpPr>
        <p:spPr bwMode="auto">
          <a:xfrm>
            <a:off x="7112001" y="1295400"/>
            <a:ext cx="44831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9" name="WordArt 13"/>
          <p:cNvSpPr>
            <a:spLocks noChangeArrowheads="1" noChangeShapeType="1" noTextEdit="1"/>
          </p:cNvSpPr>
          <p:nvPr/>
        </p:nvSpPr>
        <p:spPr bwMode="auto">
          <a:xfrm>
            <a:off x="1625600" y="5791200"/>
            <a:ext cx="8940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60" name="WordArt 14"/>
          <p:cNvSpPr>
            <a:spLocks noChangeArrowheads="1" noChangeShapeType="1" noTextEdit="1"/>
          </p:cNvSpPr>
          <p:nvPr/>
        </p:nvSpPr>
        <p:spPr bwMode="auto">
          <a:xfrm>
            <a:off x="304800" y="3124200"/>
            <a:ext cx="9247717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 TẬP </a:t>
            </a:r>
          </a:p>
          <a:p>
            <a:pPr algn="ctr"/>
            <a:r>
              <a:rPr lang="en-US" b="1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TRANG 55</a:t>
            </a:r>
            <a:endParaRPr lang="en-US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61" name="Picture 14" descr="Firewrk8"/>
          <p:cNvPicPr>
            <a:picLocks noChangeAspect="1" noChangeArrowheads="1"/>
          </p:cNvPicPr>
          <p:nvPr/>
        </p:nvPicPr>
        <p:blipFill>
          <a:blip r:embed="rId4">
            <a:lum bright="6000" contrast="30000"/>
          </a:blip>
          <a:srcRect/>
          <a:stretch>
            <a:fillRect/>
          </a:stretch>
        </p:blipFill>
        <p:spPr bwMode="auto">
          <a:xfrm>
            <a:off x="431800" y="1125538"/>
            <a:ext cx="2540000" cy="186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 descr="Firewrk8"/>
          <p:cNvPicPr>
            <a:picLocks noChangeAspect="1" noChangeArrowheads="1"/>
          </p:cNvPicPr>
          <p:nvPr/>
        </p:nvPicPr>
        <p:blipFill>
          <a:blip r:embed="rId4">
            <a:lum bright="6000" contrast="30000"/>
          </a:blip>
          <a:srcRect/>
          <a:stretch>
            <a:fillRect/>
          </a:stretch>
        </p:blipFill>
        <p:spPr bwMode="auto">
          <a:xfrm>
            <a:off x="4222751" y="765176"/>
            <a:ext cx="2540000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17454" y="515155"/>
            <a:ext cx="2640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7730" y="1450499"/>
            <a:ext cx="437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611" y="2093455"/>
            <a:ext cx="11256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 = 5cm,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 = 3cm.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72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17454" y="515155"/>
            <a:ext cx="2640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3927" y="1835220"/>
            <a:ext cx="10491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tù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bẹt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Isosceles Triangle 2"/>
          <p:cNvSpPr/>
          <p:nvPr/>
        </p:nvSpPr>
        <p:spPr>
          <a:xfrm>
            <a:off x="482958" y="3022464"/>
            <a:ext cx="4816698" cy="2279561"/>
          </a:xfrm>
          <a:prstGeom prst="triangle">
            <a:avLst>
              <a:gd name="adj" fmla="val 2807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712890" y="3168203"/>
            <a:ext cx="167425" cy="1287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880315" y="3168203"/>
            <a:ext cx="115910" cy="1287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3" idx="2"/>
            <a:endCxn id="3" idx="5"/>
          </p:cNvCxnSpPr>
          <p:nvPr/>
        </p:nvCxnSpPr>
        <p:spPr>
          <a:xfrm flipV="1">
            <a:off x="482958" y="4162245"/>
            <a:ext cx="3084517" cy="11397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25971" y="2627861"/>
            <a:ext cx="798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35278" y="3884680"/>
            <a:ext cx="798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67459" y="5071192"/>
            <a:ext cx="798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713" y="5259316"/>
            <a:ext cx="798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9837" y="2627861"/>
            <a:ext cx="512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6915955" y="5259316"/>
            <a:ext cx="3797750" cy="427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6877318" y="3296992"/>
            <a:ext cx="38637" cy="2005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896636" y="3296992"/>
            <a:ext cx="21572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9053848" y="3296992"/>
            <a:ext cx="1659857" cy="19836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6935273" y="3307669"/>
            <a:ext cx="2118575" cy="19730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896636" y="3477296"/>
            <a:ext cx="160987" cy="128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7057623" y="3295893"/>
            <a:ext cx="0" cy="181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912181" y="3426121"/>
            <a:ext cx="122349" cy="1412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9034530" y="3477001"/>
            <a:ext cx="141670" cy="904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561785" y="2913682"/>
            <a:ext cx="74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905739" y="2966415"/>
            <a:ext cx="74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0758781" y="5232655"/>
            <a:ext cx="74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701176" y="5348191"/>
            <a:ext cx="74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687639" y="2772673"/>
            <a:ext cx="648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2691685" y="2276866"/>
            <a:ext cx="5228822" cy="128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066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8" grpId="0"/>
      <p:bldP spid="19" grpId="0"/>
      <p:bldP spid="20" grpId="0"/>
      <p:bldP spid="21" grpId="0"/>
      <p:bldP spid="22" grpId="0"/>
      <p:bldP spid="55" grpId="0"/>
      <p:bldP spid="56" grpId="0"/>
      <p:bldP spid="57" grpId="0"/>
      <p:bldP spid="58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17454" y="515155"/>
            <a:ext cx="2640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3927" y="1835220"/>
            <a:ext cx="10491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tù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bẹt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Isosceles Triangle 2"/>
          <p:cNvSpPr/>
          <p:nvPr/>
        </p:nvSpPr>
        <p:spPr>
          <a:xfrm>
            <a:off x="482958" y="3022464"/>
            <a:ext cx="4816698" cy="2279561"/>
          </a:xfrm>
          <a:prstGeom prst="triangle">
            <a:avLst>
              <a:gd name="adj" fmla="val 2807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712890" y="3168203"/>
            <a:ext cx="167425" cy="1287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880315" y="3168203"/>
            <a:ext cx="115910" cy="1287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3" idx="2"/>
            <a:endCxn id="3" idx="5"/>
          </p:cNvCxnSpPr>
          <p:nvPr/>
        </p:nvCxnSpPr>
        <p:spPr>
          <a:xfrm flipV="1">
            <a:off x="482958" y="4162245"/>
            <a:ext cx="3084517" cy="11397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25971" y="2627861"/>
            <a:ext cx="798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35278" y="3884680"/>
            <a:ext cx="798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67459" y="5071192"/>
            <a:ext cx="798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713" y="5259316"/>
            <a:ext cx="798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9837" y="2627861"/>
            <a:ext cx="512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24308" y="2480770"/>
            <a:ext cx="4855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AB, AC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24308" y="3007930"/>
            <a:ext cx="4855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CA, CB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24310" y="3520779"/>
            <a:ext cx="4855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BA, BC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924308" y="4033628"/>
            <a:ext cx="4855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BM, BA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924308" y="4540109"/>
            <a:ext cx="4855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BM, BC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924308" y="5022772"/>
            <a:ext cx="4855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MA, MB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924308" y="5518882"/>
            <a:ext cx="4855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tù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MB, MC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924308" y="6042102"/>
            <a:ext cx="4855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bẹt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MA, MC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88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8" grpId="0"/>
      <p:bldP spid="19" grpId="0"/>
      <p:bldP spid="20" grpId="0"/>
      <p:bldP spid="21" grpId="0"/>
      <p:bldP spid="22" grpId="0"/>
      <p:bldP spid="7" grpId="0"/>
      <p:bldP spid="33" grpId="0"/>
      <p:bldP spid="39" grpId="0"/>
      <p:bldP spid="40" grpId="0"/>
      <p:bldP spid="42" grpId="0"/>
      <p:bldP spid="44" grpId="0"/>
      <p:bldP spid="46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37138" y="406888"/>
            <a:ext cx="2640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1638" y="1668830"/>
            <a:ext cx="104919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tù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bẹt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482243" y="5380318"/>
            <a:ext cx="3797750" cy="427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1443606" y="3417994"/>
            <a:ext cx="38637" cy="2005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462924" y="3417994"/>
            <a:ext cx="21572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620136" y="3417994"/>
            <a:ext cx="1659857" cy="19836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501561" y="3428671"/>
            <a:ext cx="2118575" cy="19730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1462924" y="3598298"/>
            <a:ext cx="160987" cy="128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1623911" y="3429774"/>
            <a:ext cx="0" cy="181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478469" y="3547123"/>
            <a:ext cx="122349" cy="1412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3600818" y="3598003"/>
            <a:ext cx="141670" cy="904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28073" y="3034684"/>
            <a:ext cx="74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670479" y="3084515"/>
            <a:ext cx="74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126426" y="5423026"/>
            <a:ext cx="74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211786" y="5450136"/>
            <a:ext cx="746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53927" y="2893675"/>
            <a:ext cx="648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2691685" y="2109054"/>
            <a:ext cx="5228822" cy="128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698900" y="2166323"/>
            <a:ext cx="4855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AB, AD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58029" y="2586519"/>
            <a:ext cx="4855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BD, BC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58029" y="3030117"/>
            <a:ext cx="4855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DB, 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823154" y="4415766"/>
            <a:ext cx="4855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BA, BD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23155" y="3960238"/>
            <a:ext cx="4855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BD, 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823153" y="5332959"/>
            <a:ext cx="4855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DB, 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866622" y="5843222"/>
            <a:ext cx="4855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DB, 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782574" y="3474773"/>
            <a:ext cx="4855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DB, DC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823154" y="4860618"/>
            <a:ext cx="4855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CD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07202" y="6293822"/>
            <a:ext cx="4687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tù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BA, BC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50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  <p:bldP spid="35" grpId="0"/>
      <p:bldP spid="36" grpId="0"/>
      <p:bldP spid="37" grpId="0"/>
      <p:bldP spid="39" grpId="0"/>
      <p:bldP spid="40" grpId="0"/>
      <p:bldP spid="42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426" y="323403"/>
            <a:ext cx="6581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Đ,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426" y="1772303"/>
            <a:ext cx="5409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AH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426" y="3099653"/>
            <a:ext cx="5409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AB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6362164" y="1125029"/>
            <a:ext cx="4031089" cy="2575775"/>
          </a:xfrm>
          <a:prstGeom prst="triangle">
            <a:avLst>
              <a:gd name="adj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>
            <a:stCxn id="7" idx="0"/>
          </p:cNvCxnSpPr>
          <p:nvPr/>
        </p:nvCxnSpPr>
        <p:spPr>
          <a:xfrm>
            <a:off x="6362164" y="1125029"/>
            <a:ext cx="2047742" cy="25886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065950" y="663364"/>
            <a:ext cx="978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59511" y="3700804"/>
            <a:ext cx="978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00070" y="3700803"/>
            <a:ext cx="978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16723" y="3700803"/>
            <a:ext cx="978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362164" y="3468985"/>
            <a:ext cx="206062" cy="2446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08941" y="1644730"/>
            <a:ext cx="502274" cy="5042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63676" y="3029843"/>
            <a:ext cx="502274" cy="5116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978794" y="785067"/>
            <a:ext cx="2743200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76553" y="1687323"/>
            <a:ext cx="463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28067" y="3054826"/>
            <a:ext cx="515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</p:spTree>
    <p:extLst>
      <p:ext uri="{BB962C8B-B14F-4D97-AF65-F5344CB8AC3E}">
        <p14:creationId xmlns:p14="http://schemas.microsoft.com/office/powerpoint/2010/main" val="150346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8034" y="412123"/>
            <a:ext cx="9002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 = 3cm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ABCD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910625" y="3528811"/>
            <a:ext cx="1880316" cy="128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62518" y="3026535"/>
            <a:ext cx="296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87910" y="3026535"/>
            <a:ext cx="296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62518" y="3632790"/>
            <a:ext cx="579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65183" y="3595305"/>
            <a:ext cx="579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112135" y="827621"/>
            <a:ext cx="25757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163650" y="1243120"/>
            <a:ext cx="25757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848896" y="1845137"/>
            <a:ext cx="0" cy="16836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939603" y="1812940"/>
            <a:ext cx="1909292" cy="152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910625" y="1820582"/>
            <a:ext cx="0" cy="16836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56456" y="1438525"/>
            <a:ext cx="708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48896" y="1481111"/>
            <a:ext cx="708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26104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787" y="301562"/>
            <a:ext cx="11256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 = 6cm,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 = 4cm.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215166" y="690314"/>
            <a:ext cx="276895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499279" y="677435"/>
            <a:ext cx="4984124" cy="128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20473" y="3438659"/>
            <a:ext cx="3490175" cy="128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01532" y="3451538"/>
            <a:ext cx="43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94738" y="3468779"/>
            <a:ext cx="43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820473" y="1532586"/>
            <a:ext cx="0" cy="190607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66305" y="1345410"/>
            <a:ext cx="244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6310648" y="1532585"/>
            <a:ext cx="0" cy="190607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387921" y="1162596"/>
            <a:ext cx="244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820473" y="1558344"/>
            <a:ext cx="12879" cy="4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833352" y="1541206"/>
            <a:ext cx="3477296" cy="42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28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</TotalTime>
  <Words>352</Words>
  <Application>Microsoft Office PowerPoint</Application>
  <PresentationFormat>Custom</PresentationFormat>
  <Paragraphs>72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NHU THAO</dc:creator>
  <cp:lastModifiedBy>Windows User</cp:lastModifiedBy>
  <cp:revision>13</cp:revision>
  <dcterms:created xsi:type="dcterms:W3CDTF">2017-11-12T05:10:46Z</dcterms:created>
  <dcterms:modified xsi:type="dcterms:W3CDTF">2018-11-05T01:53:13Z</dcterms:modified>
</cp:coreProperties>
</file>